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265CD-F9D4-4BAF-AC5D-CA8D0604FFB1}" type="datetimeFigureOut">
              <a:rPr lang="en-AU" smtClean="0"/>
              <a:t>24/02/2015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ED8AB-6953-4565-A46B-6B81A123B684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AUSTRALIAN HEALTH CARE DELIVERY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TRAINING AND STANDARDS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Increased number of medical graduates</a:t>
            </a:r>
          </a:p>
          <a:p>
            <a:r>
              <a:rPr lang="en-AU" dirty="0" smtClean="0"/>
              <a:t>Training opportunities and working hours</a:t>
            </a:r>
          </a:p>
          <a:p>
            <a:r>
              <a:rPr lang="en-AU" dirty="0" smtClean="0"/>
              <a:t>Private sector</a:t>
            </a:r>
            <a:endParaRPr lang="en-A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REGIONAL SERVICES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Recruitment</a:t>
            </a:r>
          </a:p>
          <a:p>
            <a:r>
              <a:rPr lang="en-AU" dirty="0" smtClean="0"/>
              <a:t>Conditions of employment</a:t>
            </a:r>
            <a:endParaRPr lang="en-A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RESEARCH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Need for public funding</a:t>
            </a:r>
            <a:endParaRPr lang="en-A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ISSUES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Complexity of financing health care delivery system</a:t>
            </a:r>
          </a:p>
          <a:p>
            <a:r>
              <a:rPr lang="en-AU" dirty="0" smtClean="0"/>
              <a:t>Medicare concept and community understanding</a:t>
            </a:r>
          </a:p>
          <a:p>
            <a:r>
              <a:rPr lang="en-AU" dirty="0" smtClean="0"/>
              <a:t>Public hospitals</a:t>
            </a:r>
          </a:p>
          <a:p>
            <a:r>
              <a:rPr lang="en-AU" dirty="0" smtClean="0"/>
              <a:t>Training and standards</a:t>
            </a:r>
          </a:p>
          <a:p>
            <a:r>
              <a:rPr lang="en-AU" dirty="0" smtClean="0"/>
              <a:t>Regional services</a:t>
            </a:r>
          </a:p>
          <a:p>
            <a:r>
              <a:rPr lang="en-AU" dirty="0" smtClean="0"/>
              <a:t>Research</a:t>
            </a:r>
            <a:endParaRPr lang="en-A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COMPLEXITY OF FINANCING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National spending $147 billion (9.67% of GDP)</a:t>
            </a:r>
          </a:p>
          <a:p>
            <a:r>
              <a:rPr lang="en-AU" dirty="0" smtClean="0"/>
              <a:t>Government $100 billion (68%)</a:t>
            </a:r>
          </a:p>
          <a:p>
            <a:r>
              <a:rPr lang="en-AU" dirty="0" smtClean="0"/>
              <a:t>Federal Government $61 billion (43%)</a:t>
            </a:r>
          </a:p>
          <a:p>
            <a:r>
              <a:rPr lang="en-AU" dirty="0" smtClean="0"/>
              <a:t>State Government $40 billion (26%)</a:t>
            </a:r>
          </a:p>
          <a:p>
            <a:r>
              <a:rPr lang="en-AU" dirty="0" smtClean="0"/>
              <a:t>Non Government sources $47 billion (31%)</a:t>
            </a:r>
            <a:endParaRPr lang="en-A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NON GOVERNMENT SOURCES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Individuals</a:t>
            </a:r>
          </a:p>
          <a:p>
            <a:r>
              <a:rPr lang="en-AU" dirty="0" smtClean="0"/>
              <a:t>Health Insurance Companies</a:t>
            </a:r>
          </a:p>
          <a:p>
            <a:r>
              <a:rPr lang="en-AU" dirty="0" smtClean="0"/>
              <a:t>Workers Compensation</a:t>
            </a:r>
          </a:p>
          <a:p>
            <a:r>
              <a:rPr lang="en-AU" dirty="0" smtClean="0"/>
              <a:t>Compulsory 3</a:t>
            </a:r>
            <a:r>
              <a:rPr lang="en-AU" baseline="30000" dirty="0" smtClean="0"/>
              <a:t>rd</a:t>
            </a:r>
            <a:r>
              <a:rPr lang="en-AU" dirty="0" smtClean="0"/>
              <a:t> Party Insurance</a:t>
            </a:r>
          </a:p>
          <a:p>
            <a:r>
              <a:rPr lang="en-AU" dirty="0" smtClean="0"/>
              <a:t>Research Grants</a:t>
            </a:r>
            <a:endParaRPr lang="en-A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FEDERAL GOVERNMENT SPENDING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Medical Services      )</a:t>
            </a:r>
          </a:p>
          <a:p>
            <a:r>
              <a:rPr lang="en-AU" dirty="0" smtClean="0"/>
              <a:t>Medication  -  PBS    )   59% $36 billion</a:t>
            </a:r>
          </a:p>
          <a:p>
            <a:r>
              <a:rPr lang="en-AU" dirty="0" smtClean="0"/>
              <a:t>Hospitals  -  </a:t>
            </a:r>
            <a:r>
              <a:rPr lang="en-AU" dirty="0"/>
              <a:t>s</a:t>
            </a:r>
            <a:r>
              <a:rPr lang="en-AU" dirty="0" smtClean="0"/>
              <a:t>pecial </a:t>
            </a:r>
            <a:r>
              <a:rPr lang="en-AU" dirty="0"/>
              <a:t>p</a:t>
            </a:r>
            <a:r>
              <a:rPr lang="en-AU" dirty="0" smtClean="0"/>
              <a:t>urpose payments  </a:t>
            </a:r>
          </a:p>
          <a:p>
            <a:pPr>
              <a:buNone/>
            </a:pPr>
            <a:endParaRPr lang="en-A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STATE GOVERNMENT SPENDING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Community Services</a:t>
            </a:r>
          </a:p>
          <a:p>
            <a:r>
              <a:rPr lang="en-AU" dirty="0" smtClean="0"/>
              <a:t>Public Hospitals</a:t>
            </a:r>
          </a:p>
          <a:p>
            <a:r>
              <a:rPr lang="en-AU" dirty="0" smtClean="0"/>
              <a:t>Public Health</a:t>
            </a:r>
            <a:endParaRPr lang="en-A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NON GOVERNMENT SPENDING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Private Hospitals</a:t>
            </a:r>
          </a:p>
          <a:p>
            <a:r>
              <a:rPr lang="en-AU" dirty="0" smtClean="0"/>
              <a:t>Medical Services</a:t>
            </a:r>
          </a:p>
          <a:p>
            <a:r>
              <a:rPr lang="en-AU" dirty="0" smtClean="0"/>
              <a:t>Dental Services</a:t>
            </a:r>
          </a:p>
          <a:p>
            <a:r>
              <a:rPr lang="en-AU" dirty="0" smtClean="0"/>
              <a:t>Aids and Appliances</a:t>
            </a:r>
          </a:p>
          <a:p>
            <a:r>
              <a:rPr lang="en-AU" dirty="0" smtClean="0"/>
              <a:t>Medication  -  non PBS</a:t>
            </a:r>
            <a:endParaRPr lang="en-A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PUBLIC HOSPITALS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32% of total recurrent expenditure</a:t>
            </a:r>
          </a:p>
          <a:p>
            <a:r>
              <a:rPr lang="en-AU" dirty="0" smtClean="0"/>
              <a:t>Federal Government provides 37%</a:t>
            </a:r>
          </a:p>
          <a:p>
            <a:r>
              <a:rPr lang="en-AU" dirty="0" smtClean="0"/>
              <a:t>State Government provides 53%</a:t>
            </a:r>
            <a:endParaRPr lang="en-A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PUBLIC HOSPITALS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Planning difficulty </a:t>
            </a:r>
          </a:p>
          <a:p>
            <a:r>
              <a:rPr lang="en-AU" dirty="0" smtClean="0"/>
              <a:t>Policy changes (State Budget)</a:t>
            </a:r>
          </a:p>
          <a:p>
            <a:r>
              <a:rPr lang="en-AU" dirty="0" smtClean="0"/>
              <a:t>Public/Private co-ordination</a:t>
            </a:r>
          </a:p>
          <a:p>
            <a:r>
              <a:rPr lang="en-AU" dirty="0" smtClean="0"/>
              <a:t>Waiting time</a:t>
            </a:r>
          </a:p>
          <a:p>
            <a:r>
              <a:rPr lang="en-AU" dirty="0" smtClean="0"/>
              <a:t>Managing </a:t>
            </a:r>
            <a:r>
              <a:rPr lang="en-AU" dirty="0"/>
              <a:t>p</a:t>
            </a:r>
            <a:r>
              <a:rPr lang="en-AU" dirty="0" smtClean="0"/>
              <a:t>rimary care   				 </a:t>
            </a:r>
          </a:p>
          <a:p>
            <a:pPr lvl="7"/>
            <a:endParaRPr lang="en-A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192</Words>
  <Application>Microsoft Office PowerPoint</Application>
  <PresentationFormat>On-screen Show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AUSTRALIAN HEALTH CARE DELIVERY</vt:lpstr>
      <vt:lpstr>ISSUES</vt:lpstr>
      <vt:lpstr>COMPLEXITY OF FINANCING</vt:lpstr>
      <vt:lpstr>NON GOVERNMENT SOURCES</vt:lpstr>
      <vt:lpstr>FEDERAL GOVERNMENT SPENDING</vt:lpstr>
      <vt:lpstr>STATE GOVERNMENT SPENDING</vt:lpstr>
      <vt:lpstr>NON GOVERNMENT SPENDING</vt:lpstr>
      <vt:lpstr>PUBLIC HOSPITALS</vt:lpstr>
      <vt:lpstr>PUBLIC HOSPITALS</vt:lpstr>
      <vt:lpstr>TRAINING AND STANDARDS</vt:lpstr>
      <vt:lpstr>REGIONAL SERVICES</vt:lpstr>
      <vt:lpstr>RESEARCH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AUSTRALIAN HEALTH CARE DELIVERY</dc:title>
  <dc:creator>Jude</dc:creator>
  <cp:lastModifiedBy>Jude</cp:lastModifiedBy>
  <cp:revision>3</cp:revision>
  <dcterms:created xsi:type="dcterms:W3CDTF">2015-02-24T11:54:42Z</dcterms:created>
  <dcterms:modified xsi:type="dcterms:W3CDTF">2015-02-24T12:18:24Z</dcterms:modified>
</cp:coreProperties>
</file>